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43891200" cy="32918400"/>
  <p:notesSz cx="7010400" cy="9236075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D4C69"/>
    <a:srgbClr val="C89800"/>
    <a:srgbClr val="FFC91D"/>
    <a:srgbClr val="FFCF37"/>
    <a:srgbClr val="B4B000"/>
    <a:srgbClr val="009ED6"/>
    <a:srgbClr val="008DF6"/>
    <a:srgbClr val="00ADEA"/>
    <a:srgbClr val="009B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56" autoAdjust="0"/>
  </p:normalViewPr>
  <p:slideViewPr>
    <p:cSldViewPr snapToGrid="0" snapToObjects="1">
      <p:cViewPr>
        <p:scale>
          <a:sx n="20" d="100"/>
          <a:sy n="20" d="100"/>
        </p:scale>
        <p:origin x="-1332" y="-18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8A86C7C-BBA2-4AEB-9A73-53817BD7062B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C045E4F-4125-450B-A6BA-719ECBA7C3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412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boxes on this slide are only there as a suggestion, they are not an imposed format.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45E4F-4125-450B-A6BA-719ECBA7C3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354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382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240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248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52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562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1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692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878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18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451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555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915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center_logo_cya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275" y="-702652"/>
            <a:ext cx="4916367" cy="491636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532910"/>
            <a:ext cx="43891200" cy="27052194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rgbClr val="009ED6"/>
              </a:gs>
              <a:gs pos="100000">
                <a:srgbClr val="0070C0"/>
              </a:gs>
            </a:gsLst>
            <a:lin ang="950000" scaled="1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61520" y="7276253"/>
            <a:ext cx="20673752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Box 2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624982" y="7276252"/>
            <a:ext cx="9351817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Box 4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5379" y="8496359"/>
            <a:ext cx="10804621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2161519" y="8496360"/>
            <a:ext cx="20673753" cy="1108631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2161520" y="20214776"/>
            <a:ext cx="20673752" cy="1240972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Box 3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161520" y="21455748"/>
            <a:ext cx="20673752" cy="815189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3624982" y="8496360"/>
            <a:ext cx="9351817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25379" y="7276251"/>
            <a:ext cx="10804621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Box 1 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flipV="1">
            <a:off x="0" y="3368506"/>
            <a:ext cx="43891199" cy="210117"/>
          </a:xfrm>
          <a:prstGeom prst="rect">
            <a:avLst/>
          </a:prstGeom>
          <a:gradFill flip="none" rotWithShape="1">
            <a:gsLst>
              <a:gs pos="0">
                <a:srgbClr val="C89800"/>
              </a:gs>
              <a:gs pos="50000">
                <a:srgbClr val="FFC000"/>
              </a:gs>
              <a:gs pos="100000">
                <a:srgbClr val="C898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657" y="31053024"/>
            <a:ext cx="9046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Lab Name and/or Logo and website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32040576" y="31309056"/>
            <a:ext cx="10674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Sponsor/Collaborator names and/or logos</a:t>
            </a:r>
            <a:endParaRPr lang="en-US" sz="4800" dirty="0"/>
          </a:p>
        </p:txBody>
      </p:sp>
      <p:pic>
        <p:nvPicPr>
          <p:cNvPr id="27" name="Picture 26" descr="UCSanDiego-BE-JacobsSchool-logo-PRINT_CMYK_Blue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09710" y="640080"/>
            <a:ext cx="9129854" cy="2194559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0" y="419181"/>
            <a:ext cx="4389119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here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" y="3921107"/>
            <a:ext cx="438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Stu D. Ent, Post D. </a:t>
            </a:r>
            <a:r>
              <a:rPr lang="en-US" sz="5400" b="1" dirty="0" err="1" smtClean="0">
                <a:solidFill>
                  <a:schemeClr val="bg1"/>
                </a:solidFill>
              </a:rPr>
              <a:t>Oc</a:t>
            </a:r>
            <a:r>
              <a:rPr lang="en-US" sz="5400" b="1" dirty="0" smtClean="0">
                <a:solidFill>
                  <a:schemeClr val="bg1"/>
                </a:solidFill>
              </a:rPr>
              <a:t>, Stu D. Ent.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PI: Professor name, Professor Department</a:t>
            </a:r>
          </a:p>
        </p:txBody>
      </p:sp>
    </p:spTree>
    <p:extLst>
      <p:ext uri="{BB962C8B-B14F-4D97-AF65-F5344CB8AC3E}">
        <p14:creationId xmlns="" xmlns:p14="http://schemas.microsoft.com/office/powerpoint/2010/main" val="224840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2785</TotalTime>
  <Words>65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Baillot, David</dc:creator>
  <cp:lastModifiedBy>David Baillot</cp:lastModifiedBy>
  <cp:revision>57</cp:revision>
  <cp:lastPrinted>2014-10-30T15:10:42Z</cp:lastPrinted>
  <dcterms:created xsi:type="dcterms:W3CDTF">2014-02-11T23:06:24Z</dcterms:created>
  <dcterms:modified xsi:type="dcterms:W3CDTF">2015-01-23T21:43:13Z</dcterms:modified>
</cp:coreProperties>
</file>