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38" autoAdjust="0"/>
  </p:normalViewPr>
  <p:slideViewPr>
    <p:cSldViewPr snapToGrid="0" snapToObjects="1">
      <p:cViewPr varScale="1">
        <p:scale>
          <a:sx n="23" d="100"/>
          <a:sy n="23" d="100"/>
        </p:scale>
        <p:origin x="2216" y="31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41275" y="-702652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Lab Name and/or Logo and website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Sponsor/Collaborator names and/or logos</a:t>
            </a:r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>
                <a:solidFill>
                  <a:schemeClr val="bg1"/>
                </a:solidFill>
              </a:rPr>
              <a:t>Oc</a:t>
            </a:r>
            <a:r>
              <a:rPr lang="en-US" sz="5400" b="1" dirty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Baillot, David</cp:lastModifiedBy>
  <cp:revision>56</cp:revision>
  <cp:lastPrinted>2014-10-30T15:10:42Z</cp:lastPrinted>
  <dcterms:created xsi:type="dcterms:W3CDTF">2014-02-11T23:06:24Z</dcterms:created>
  <dcterms:modified xsi:type="dcterms:W3CDTF">2024-01-30T19:21:28Z</dcterms:modified>
</cp:coreProperties>
</file>