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56" autoAdjust="0"/>
  </p:normalViewPr>
  <p:slideViewPr>
    <p:cSldViewPr snapToGrid="0" snapToObjects="1">
      <p:cViewPr>
        <p:scale>
          <a:sx n="20" d="100"/>
          <a:sy n="20" d="100"/>
        </p:scale>
        <p:origin x="-1284" y="-18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center_logo_cy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275" y="-1039534"/>
            <a:ext cx="4916367" cy="49163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Lab Name and/or Logo and website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Sponsor/Collaborator names and/or logos</a:t>
            </a:r>
            <a:endParaRPr lang="en-US" sz="4800" dirty="0"/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 smtClean="0">
                <a:solidFill>
                  <a:schemeClr val="bg1"/>
                </a:solidFill>
              </a:rPr>
              <a:t>Oc</a:t>
            </a:r>
            <a:r>
              <a:rPr lang="en-US" sz="5400" b="1" dirty="0" smtClean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PI: Professor name, Professor Department</a:t>
            </a:r>
          </a:p>
        </p:txBody>
      </p:sp>
    </p:spTree>
    <p:extLst>
      <p:ext uri="{BB962C8B-B14F-4D97-AF65-F5344CB8AC3E}">
        <p14:creationId xmlns=""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65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David Baillot</cp:lastModifiedBy>
  <cp:revision>58</cp:revision>
  <cp:lastPrinted>2014-10-30T15:10:42Z</cp:lastPrinted>
  <dcterms:created xsi:type="dcterms:W3CDTF">2014-02-11T23:06:24Z</dcterms:created>
  <dcterms:modified xsi:type="dcterms:W3CDTF">2015-01-23T21:42:58Z</dcterms:modified>
</cp:coreProperties>
</file>